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xlsx" ContentType="application/vnd.openxmlformats-officedocument.spreadsheetml.sheet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theme/themeOverride1.xml" ContentType="application/vnd.openxmlformats-officedocument.themeOverr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75" r:id="rId2"/>
    <p:sldId id="256" r:id="rId3"/>
    <p:sldId id="259" r:id="rId4"/>
    <p:sldId id="257" r:id="rId5"/>
    <p:sldId id="261" r:id="rId6"/>
    <p:sldId id="270" r:id="rId7"/>
    <p:sldId id="271" r:id="rId8"/>
    <p:sldId id="272" r:id="rId9"/>
    <p:sldId id="273" r:id="rId10"/>
    <p:sldId id="274" r:id="rId11"/>
    <p:sldId id="276" r:id="rId12"/>
    <p:sldId id="264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5" d="100"/>
          <a:sy n="105" d="100"/>
        </p:scale>
        <p:origin x="-2184" y="-2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.xml"/><Relationship Id="rId2" Type="http://schemas.openxmlformats.org/officeDocument/2006/relationships/package" Target="../embeddings/Microsoft_Excel_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gender</c:v>
                </c:pt>
              </c:strCache>
            </c:strRef>
          </c:tx>
          <c:dLbls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Sheet1!$A$2:$A$5</c:f>
              <c:strCache>
                <c:ptCount val="2"/>
                <c:pt idx="0">
                  <c:v>male</c:v>
                </c:pt>
                <c:pt idx="1">
                  <c:v>female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8.0</c:v>
                </c:pt>
                <c:pt idx="1">
                  <c:v>15.0</c:v>
                </c:pt>
                <c:pt idx="2">
                  <c:v>0.0</c:v>
                </c:pt>
                <c:pt idx="3">
                  <c:v>0.0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Occupation</c:v>
                </c:pt>
              </c:strCache>
            </c:strRef>
          </c:tx>
          <c:dLbls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Sheet1!$A$2:$A$6</c:f>
              <c:strCache>
                <c:ptCount val="5"/>
                <c:pt idx="0">
                  <c:v>Student</c:v>
                </c:pt>
                <c:pt idx="1">
                  <c:v>Office worker</c:v>
                </c:pt>
                <c:pt idx="2">
                  <c:v>Homemaker</c:v>
                </c:pt>
                <c:pt idx="3">
                  <c:v>Teacher</c:v>
                </c:pt>
                <c:pt idx="4">
                  <c:v>Other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11.0</c:v>
                </c:pt>
                <c:pt idx="1">
                  <c:v>5.0</c:v>
                </c:pt>
                <c:pt idx="2">
                  <c:v>1.0</c:v>
                </c:pt>
                <c:pt idx="3">
                  <c:v>2.0</c:v>
                </c:pt>
                <c:pt idx="4">
                  <c:v>3.0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age</c:v>
                </c:pt>
              </c:strCache>
            </c:strRef>
          </c:tx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Sheet1!$A$2:$A$7</c:f>
              <c:strCache>
                <c:ptCount val="6"/>
                <c:pt idx="0">
                  <c:v>Under 12</c:v>
                </c:pt>
                <c:pt idx="1">
                  <c:v>age 12-17</c:v>
                </c:pt>
                <c:pt idx="2">
                  <c:v>18-25</c:v>
                </c:pt>
                <c:pt idx="3">
                  <c:v>26-40</c:v>
                </c:pt>
                <c:pt idx="4">
                  <c:v>41-60</c:v>
                </c:pt>
                <c:pt idx="5">
                  <c:v>61 and over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0.0</c:v>
                </c:pt>
                <c:pt idx="1">
                  <c:v>4.0</c:v>
                </c:pt>
                <c:pt idx="2">
                  <c:v>7.0</c:v>
                </c:pt>
                <c:pt idx="3">
                  <c:v>1.0</c:v>
                </c:pt>
                <c:pt idx="4">
                  <c:v>8.0</c:v>
                </c:pt>
                <c:pt idx="5">
                  <c:v>2.0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t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Sheet1!$A$2:$A$6</c:f>
              <c:strCache>
                <c:ptCount val="5"/>
                <c:pt idx="0">
                  <c:v>Never</c:v>
                </c:pt>
                <c:pt idx="1">
                  <c:v>Once </c:v>
                </c:pt>
                <c:pt idx="2">
                  <c:v>2 or 3 times</c:v>
                </c:pt>
                <c:pt idx="3">
                  <c:v>More than 3 times</c:v>
                </c:pt>
                <c:pt idx="4">
                  <c:v>Not sure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6.0</c:v>
                </c:pt>
                <c:pt idx="1">
                  <c:v>0.0</c:v>
                </c:pt>
                <c:pt idx="2">
                  <c:v>3.0</c:v>
                </c:pt>
                <c:pt idx="3">
                  <c:v>12.0</c:v>
                </c:pt>
                <c:pt idx="4">
                  <c:v>1.0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cat>
            <c:strRef>
              <c:f>Sheet1!$A$16:$A$17</c:f>
              <c:strCache>
                <c:ptCount val="2"/>
                <c:pt idx="0">
                  <c:v>Yes</c:v>
                </c:pt>
                <c:pt idx="1">
                  <c:v>No</c:v>
                </c:pt>
              </c:strCache>
            </c:strRef>
          </c:cat>
          <c:val>
            <c:numRef>
              <c:f>Sheet1!$B$16:$B$17</c:f>
              <c:numCache>
                <c:formatCode>General</c:formatCode>
                <c:ptCount val="2"/>
                <c:pt idx="0">
                  <c:v>19.0</c:v>
                </c:pt>
                <c:pt idx="1">
                  <c:v>3.0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ja-JP"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</c:dPt>
          <c:cat>
            <c:strRef>
              <c:f>Sheet1!$A$19:$A$23</c:f>
              <c:strCache>
                <c:ptCount val="5"/>
                <c:pt idx="0">
                  <c:v>Extremely interested</c:v>
                </c:pt>
                <c:pt idx="1">
                  <c:v>Very interested</c:v>
                </c:pt>
                <c:pt idx="2">
                  <c:v>Moderately interested</c:v>
                </c:pt>
                <c:pt idx="3">
                  <c:v>Slightly interested</c:v>
                </c:pt>
                <c:pt idx="4">
                  <c:v>Not at all interested</c:v>
                </c:pt>
              </c:strCache>
            </c:strRef>
          </c:cat>
          <c:val>
            <c:numRef>
              <c:f>Sheet1!$B$19:$B$23</c:f>
              <c:numCache>
                <c:formatCode>General</c:formatCode>
                <c:ptCount val="5"/>
                <c:pt idx="0">
                  <c:v>7.0</c:v>
                </c:pt>
                <c:pt idx="1">
                  <c:v>6.0</c:v>
                </c:pt>
                <c:pt idx="2">
                  <c:v>5.0</c:v>
                </c:pt>
                <c:pt idx="3">
                  <c:v>2.0</c:v>
                </c:pt>
                <c:pt idx="4">
                  <c:v>2.0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ja-JP"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cat>
            <c:strRef>
              <c:f>Sheet1!$A$25:$A$28</c:f>
              <c:strCache>
                <c:ptCount val="4"/>
                <c:pt idx="0">
                  <c:v>Under 100 yen/US $1</c:v>
                </c:pt>
                <c:pt idx="1">
                  <c:v>Over 100yen/US $1</c:v>
                </c:pt>
                <c:pt idx="2">
                  <c:v>It should be free</c:v>
                </c:pt>
                <c:pt idx="3">
                  <c:v>Not buy</c:v>
                </c:pt>
              </c:strCache>
            </c:strRef>
          </c:cat>
          <c:val>
            <c:numRef>
              <c:f>Sheet1!$B$25:$B$28</c:f>
              <c:numCache>
                <c:formatCode>General</c:formatCode>
                <c:ptCount val="4"/>
                <c:pt idx="0">
                  <c:v>4.0</c:v>
                </c:pt>
                <c:pt idx="1">
                  <c:v>2.0</c:v>
                </c:pt>
                <c:pt idx="2">
                  <c:v>15.0</c:v>
                </c:pt>
                <c:pt idx="3">
                  <c:v>1.0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ja-JP"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cat>
            <c:strRef>
              <c:f>Sheet1!$A$30:$A$33</c:f>
              <c:strCache>
                <c:ptCount val="4"/>
                <c:pt idx="0">
                  <c:v>Strongly agree</c:v>
                </c:pt>
                <c:pt idx="1">
                  <c:v>Agree</c:v>
                </c:pt>
                <c:pt idx="2">
                  <c:v>Disagree</c:v>
                </c:pt>
                <c:pt idx="3">
                  <c:v>Strongly disagree</c:v>
                </c:pt>
              </c:strCache>
            </c:strRef>
          </c:cat>
          <c:val>
            <c:numRef>
              <c:f>Sheet1!$B$30:$B$33</c:f>
              <c:numCache>
                <c:formatCode>General</c:formatCode>
                <c:ptCount val="4"/>
                <c:pt idx="0">
                  <c:v>6.0</c:v>
                </c:pt>
                <c:pt idx="1">
                  <c:v>10.0</c:v>
                </c:pt>
                <c:pt idx="2">
                  <c:v>3.0</c:v>
                </c:pt>
                <c:pt idx="3">
                  <c:v>3.0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ja-JP"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cat>
            <c:strRef>
              <c:f>Sheet1!$A$35:$A$38</c:f>
              <c:strCache>
                <c:ptCount val="4"/>
                <c:pt idx="0">
                  <c:v>Strongly agree</c:v>
                </c:pt>
                <c:pt idx="1">
                  <c:v>Agree</c:v>
                </c:pt>
                <c:pt idx="2">
                  <c:v>Disagree</c:v>
                </c:pt>
                <c:pt idx="3">
                  <c:v>Strongly agree</c:v>
                </c:pt>
              </c:strCache>
            </c:strRef>
          </c:cat>
          <c:val>
            <c:numRef>
              <c:f>Sheet1!$B$35:$B$38</c:f>
              <c:numCache>
                <c:formatCode>General</c:formatCode>
                <c:ptCount val="4"/>
                <c:pt idx="0">
                  <c:v>8.0</c:v>
                </c:pt>
                <c:pt idx="1">
                  <c:v>8.0</c:v>
                </c:pt>
                <c:pt idx="2">
                  <c:v>4.0</c:v>
                </c:pt>
                <c:pt idx="3">
                  <c:v>1.0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ja-JP"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80738-50B7-5442-8FD0-D40CF994877A}" type="datetimeFigureOut">
              <a:rPr lang="en-US" smtClean="0"/>
              <a:t>9/7/18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8D4FE-57E9-DC4D-BB78-4ACB6679D2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37202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80738-50B7-5442-8FD0-D40CF994877A}" type="datetimeFigureOut">
              <a:rPr lang="en-US" smtClean="0"/>
              <a:t>9/7/18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8D4FE-57E9-DC4D-BB78-4ACB6679D2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30373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80738-50B7-5442-8FD0-D40CF994877A}" type="datetimeFigureOut">
              <a:rPr lang="en-US" smtClean="0"/>
              <a:t>9/7/18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8D4FE-57E9-DC4D-BB78-4ACB6679D2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84401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80738-50B7-5442-8FD0-D40CF994877A}" type="datetimeFigureOut">
              <a:rPr lang="en-US" smtClean="0"/>
              <a:t>9/7/18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8D4FE-57E9-DC4D-BB78-4ACB6679D2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66308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80738-50B7-5442-8FD0-D40CF994877A}" type="datetimeFigureOut">
              <a:rPr lang="en-US" smtClean="0"/>
              <a:t>9/7/18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8D4FE-57E9-DC4D-BB78-4ACB6679D2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26528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80738-50B7-5442-8FD0-D40CF994877A}" type="datetimeFigureOut">
              <a:rPr lang="en-US" smtClean="0"/>
              <a:t>9/7/18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8D4FE-57E9-DC4D-BB78-4ACB6679D2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33431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80738-50B7-5442-8FD0-D40CF994877A}" type="datetimeFigureOut">
              <a:rPr lang="en-US" smtClean="0"/>
              <a:t>9/7/18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8D4FE-57E9-DC4D-BB78-4ACB6679D2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2252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80738-50B7-5442-8FD0-D40CF994877A}" type="datetimeFigureOut">
              <a:rPr lang="en-US" smtClean="0"/>
              <a:t>9/7/18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8D4FE-57E9-DC4D-BB78-4ACB6679D2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21454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80738-50B7-5442-8FD0-D40CF994877A}" type="datetimeFigureOut">
              <a:rPr lang="en-US" smtClean="0"/>
              <a:t>9/7/18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8D4FE-57E9-DC4D-BB78-4ACB6679D2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4313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80738-50B7-5442-8FD0-D40CF994877A}" type="datetimeFigureOut">
              <a:rPr lang="en-US" smtClean="0"/>
              <a:t>9/7/18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8D4FE-57E9-DC4D-BB78-4ACB6679D2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435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80738-50B7-5442-8FD0-D40CF994877A}" type="datetimeFigureOut">
              <a:rPr lang="en-US" smtClean="0"/>
              <a:t>9/7/18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8D4FE-57E9-DC4D-BB78-4ACB6679D2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7065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880738-50B7-5442-8FD0-D40CF994877A}" type="datetimeFigureOut">
              <a:rPr lang="en-US" smtClean="0"/>
              <a:t>9/7/18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68D4FE-57E9-DC4D-BB78-4ACB6679D2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1036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chart" Target="../charts/char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70973" y="821653"/>
            <a:ext cx="9590331" cy="6036347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0"/>
            <a:ext cx="9354663" cy="82165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849" y="-231665"/>
            <a:ext cx="8916736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dirty="0" err="1" smtClean="0">
                <a:solidFill>
                  <a:schemeClr val="bg1"/>
                </a:solidFill>
                <a:latin typeface="Arial Black"/>
                <a:cs typeface="Arial Black"/>
              </a:rPr>
              <a:t>Record</a:t>
            </a:r>
            <a:r>
              <a:rPr lang="en-US" sz="6600" b="1" dirty="0" err="1" smtClean="0">
                <a:solidFill>
                  <a:srgbClr val="FFFF00"/>
                </a:solidFill>
                <a:latin typeface="Arial Black"/>
                <a:cs typeface="Arial Black"/>
              </a:rPr>
              <a:t>IT</a:t>
            </a:r>
            <a:r>
              <a:rPr lang="en-US" sz="6600" b="1" dirty="0" err="1" smtClean="0">
                <a:solidFill>
                  <a:schemeClr val="bg1"/>
                </a:solidFill>
                <a:latin typeface="Arial Black"/>
                <a:cs typeface="Arial Black"/>
              </a:rPr>
              <a:t>anywhere</a:t>
            </a:r>
            <a:endParaRPr lang="en-US" sz="6600" dirty="0">
              <a:latin typeface="Arial Black"/>
              <a:cs typeface="Arial Black"/>
            </a:endParaRPr>
          </a:p>
        </p:txBody>
      </p:sp>
    </p:spTree>
    <p:extLst>
      <p:ext uri="{BB962C8B-B14F-4D97-AF65-F5344CB8AC3E}">
        <p14:creationId xmlns:p14="http://schemas.microsoft.com/office/powerpoint/2010/main" val="17783068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グラフ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76294680"/>
              </p:ext>
            </p:extLst>
          </p:nvPr>
        </p:nvGraphicFramePr>
        <p:xfrm>
          <a:off x="597311" y="2207694"/>
          <a:ext cx="7938030" cy="43110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597310" y="268702"/>
            <a:ext cx="793803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 lang="ja-JP" sz="1400" b="0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en-US" altLang="ja-JP" sz="6000" dirty="0"/>
              <a:t>Would you recommend it to other people?</a:t>
            </a:r>
          </a:p>
        </p:txBody>
      </p:sp>
    </p:spTree>
    <p:extLst>
      <p:ext uri="{BB962C8B-B14F-4D97-AF65-F5344CB8AC3E}">
        <p14:creationId xmlns:p14="http://schemas.microsoft.com/office/powerpoint/2010/main" val="27013505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70973" y="821653"/>
            <a:ext cx="9590331" cy="6036347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0"/>
            <a:ext cx="9354663" cy="82165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849" y="-231665"/>
            <a:ext cx="8916736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dirty="0" err="1" smtClean="0">
                <a:solidFill>
                  <a:schemeClr val="bg1"/>
                </a:solidFill>
                <a:latin typeface="Arial Black"/>
                <a:cs typeface="Arial Black"/>
              </a:rPr>
              <a:t>Record</a:t>
            </a:r>
            <a:r>
              <a:rPr lang="en-US" sz="6600" b="1" dirty="0" err="1" smtClean="0">
                <a:solidFill>
                  <a:srgbClr val="FFFF00"/>
                </a:solidFill>
                <a:latin typeface="Arial Black"/>
                <a:cs typeface="Arial Black"/>
              </a:rPr>
              <a:t>IT</a:t>
            </a:r>
            <a:r>
              <a:rPr lang="en-US" sz="6600" b="1" dirty="0" err="1" smtClean="0">
                <a:solidFill>
                  <a:schemeClr val="bg1"/>
                </a:solidFill>
                <a:latin typeface="Arial Black"/>
                <a:cs typeface="Arial Black"/>
              </a:rPr>
              <a:t>anywhere</a:t>
            </a:r>
            <a:endParaRPr lang="en-US" sz="6600" dirty="0">
              <a:latin typeface="Arial Black"/>
              <a:cs typeface="Arial Black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438571" y="5164666"/>
            <a:ext cx="97985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Thank </a:t>
            </a:r>
          </a:p>
          <a:p>
            <a:r>
              <a:rPr lang="en-US" sz="2400" b="1" dirty="0" smtClean="0"/>
              <a:t>you!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745542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9188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1485133434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-3850105" y="2262842"/>
            <a:ext cx="2609759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dirty="0" smtClean="0"/>
              <a:t>gender</a:t>
            </a:r>
            <a:endParaRPr lang="en-US" sz="6600" dirty="0"/>
          </a:p>
        </p:txBody>
      </p:sp>
      <p:sp>
        <p:nvSpPr>
          <p:cNvPr id="7" name="Rectangle 6"/>
          <p:cNvSpPr/>
          <p:nvPr/>
        </p:nvSpPr>
        <p:spPr>
          <a:xfrm>
            <a:off x="685800" y="593410"/>
            <a:ext cx="3286521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6000" dirty="0">
                <a:solidFill>
                  <a:prstClr val="black"/>
                </a:solidFill>
              </a:rPr>
              <a:t>gender</a:t>
            </a:r>
          </a:p>
        </p:txBody>
      </p:sp>
    </p:spTree>
    <p:extLst>
      <p:ext uri="{BB962C8B-B14F-4D97-AF65-F5344CB8AC3E}">
        <p14:creationId xmlns:p14="http://schemas.microsoft.com/office/powerpoint/2010/main" val="15451412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r>
              <a:rPr lang="en-US" sz="6000" dirty="0" smtClean="0"/>
              <a:t>Occupation</a:t>
            </a:r>
            <a:endParaRPr lang="en-US" sz="60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60691179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391739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0574"/>
            <a:ext cx="8229600" cy="1143000"/>
          </a:xfrm>
        </p:spPr>
        <p:txBody>
          <a:bodyPr>
            <a:normAutofit/>
          </a:bodyPr>
          <a:lstStyle/>
          <a:p>
            <a:r>
              <a:rPr lang="en-US" sz="6000" dirty="0" smtClean="0"/>
              <a:t>Age range</a:t>
            </a:r>
            <a:endParaRPr lang="en-US" sz="60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97233952"/>
              </p:ext>
            </p:extLst>
          </p:nvPr>
        </p:nvGraphicFramePr>
        <p:xfrm>
          <a:off x="457200" y="1844475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655560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63136"/>
            <a:ext cx="9144000" cy="1143000"/>
          </a:xfrm>
        </p:spPr>
        <p:txBody>
          <a:bodyPr>
            <a:noAutofit/>
          </a:bodyPr>
          <a:lstStyle/>
          <a:p>
            <a:r>
              <a:rPr lang="en-US" sz="6000" dirty="0" smtClean="0"/>
              <a:t>How often in a month do you record a TV program?</a:t>
            </a:r>
            <a:endParaRPr lang="en-US" sz="60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18693975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401930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グラフ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72310577"/>
              </p:ext>
            </p:extLst>
          </p:nvPr>
        </p:nvGraphicFramePr>
        <p:xfrm>
          <a:off x="1173817" y="1905339"/>
          <a:ext cx="6959612" cy="49526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244248" y="24427"/>
            <a:ext cx="945236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/>
              <a:t>Do you have </a:t>
            </a:r>
            <a:r>
              <a:rPr lang="en-US" sz="6000" dirty="0" err="1" smtClean="0"/>
              <a:t>wifi</a:t>
            </a:r>
            <a:r>
              <a:rPr lang="en-US" sz="6000" dirty="0" smtClean="0"/>
              <a:t> </a:t>
            </a:r>
            <a:r>
              <a:rPr lang="en-US" altLang="ja-JP" sz="6000" dirty="0" smtClean="0"/>
              <a:t>at </a:t>
            </a:r>
            <a:r>
              <a:rPr lang="en-US" altLang="ja-JP" sz="6000" dirty="0"/>
              <a:t>home / work / school?</a:t>
            </a:r>
          </a:p>
          <a:p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25217227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グラフ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6011016"/>
              </p:ext>
            </p:extLst>
          </p:nvPr>
        </p:nvGraphicFramePr>
        <p:xfrm>
          <a:off x="1068773" y="2003050"/>
          <a:ext cx="7543799" cy="45890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934054" y="244274"/>
            <a:ext cx="767851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 lang="ja-JP" sz="2400" b="0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en-US" altLang="ja-JP" sz="6000" dirty="0"/>
              <a:t>Are you interested in this product ?</a:t>
            </a:r>
          </a:p>
          <a:p>
            <a:pPr algn="ctr">
              <a:defRPr lang="ja-JP" sz="2400" b="0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endParaRPr lang="ja-JP" altLang="en-US" sz="6000" dirty="0"/>
          </a:p>
        </p:txBody>
      </p:sp>
    </p:spTree>
    <p:extLst>
      <p:ext uri="{BB962C8B-B14F-4D97-AF65-F5344CB8AC3E}">
        <p14:creationId xmlns:p14="http://schemas.microsoft.com/office/powerpoint/2010/main" val="37591939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グラフ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38619146"/>
              </p:ext>
            </p:extLst>
          </p:nvPr>
        </p:nvGraphicFramePr>
        <p:xfrm>
          <a:off x="707922" y="1880912"/>
          <a:ext cx="7698658" cy="46083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879290" y="48854"/>
            <a:ext cx="784033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 lang="ja-JP" sz="2400" b="0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en-US" altLang="ja-JP" sz="6000" dirty="0"/>
              <a:t>How much would you pay for </a:t>
            </a:r>
            <a:r>
              <a:rPr lang="en-US" altLang="ja-JP" sz="6000" dirty="0" smtClean="0"/>
              <a:t>this </a:t>
            </a:r>
            <a:r>
              <a:rPr lang="en-US" altLang="ja-JP" sz="6000" dirty="0"/>
              <a:t>product ?</a:t>
            </a:r>
            <a:endParaRPr lang="ja-JP" altLang="en-US" sz="6000" dirty="0"/>
          </a:p>
        </p:txBody>
      </p:sp>
    </p:spTree>
    <p:extLst>
      <p:ext uri="{BB962C8B-B14F-4D97-AF65-F5344CB8AC3E}">
        <p14:creationId xmlns:p14="http://schemas.microsoft.com/office/powerpoint/2010/main" val="16162121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グラフ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52697919"/>
              </p:ext>
            </p:extLst>
          </p:nvPr>
        </p:nvGraphicFramePr>
        <p:xfrm>
          <a:off x="575187" y="1978622"/>
          <a:ext cx="8008374" cy="44811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575187" y="39630"/>
            <a:ext cx="838816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 lang="ja-JP" sz="2400" b="0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en-US" altLang="ja-JP" sz="6000" dirty="0"/>
              <a:t>Would you buy this product?</a:t>
            </a:r>
            <a:endParaRPr lang="ja-JP" altLang="en-US" sz="6000" dirty="0"/>
          </a:p>
        </p:txBody>
      </p:sp>
    </p:spTree>
    <p:extLst>
      <p:ext uri="{BB962C8B-B14F-4D97-AF65-F5344CB8AC3E}">
        <p14:creationId xmlns:p14="http://schemas.microsoft.com/office/powerpoint/2010/main" val="7825474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112</TotalTime>
  <Words>64</Words>
  <Application>Microsoft Macintosh PowerPoint</Application>
  <PresentationFormat>On-screen Show (4:3)</PresentationFormat>
  <Paragraphs>15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PowerPoint Presentation</vt:lpstr>
      <vt:lpstr>PowerPoint Presentation</vt:lpstr>
      <vt:lpstr>Occupation</vt:lpstr>
      <vt:lpstr>Age range</vt:lpstr>
      <vt:lpstr>How often in a month do you record a TV program?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Miyagi Gakuin Women's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Helgesen Marc</dc:creator>
  <cp:lastModifiedBy>Marc Helgesen</cp:lastModifiedBy>
  <cp:revision>11</cp:revision>
  <dcterms:created xsi:type="dcterms:W3CDTF">2017-11-02T00:13:58Z</dcterms:created>
  <dcterms:modified xsi:type="dcterms:W3CDTF">2018-09-07T04:36:55Z</dcterms:modified>
</cp:coreProperties>
</file>