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7" r:id="rId10"/>
    <p:sldId id="268" r:id="rId11"/>
    <p:sldId id="263" r:id="rId12"/>
    <p:sldId id="264" r:id="rId13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86"/>
  </p:normalViewPr>
  <p:slideViewPr>
    <p:cSldViewPr snapToGrid="0" snapToObjects="1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0BEFA-37DF-5346-8D71-BE800B0D7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8E9F6A-1707-9C4B-9EAC-4A0F8A09B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2D444-557B-CD44-AC4C-7E0B4D2D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2021/06/27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0E20E-A74E-9441-BE53-8CE1E8CA7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94A8B-6AAD-E246-B4BF-092E3623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71232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E5686-6790-D640-9B38-EFA17394C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09707-8601-B14C-8194-83ED6E9F1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7D11F-FC07-0D4D-93E6-1CBDE518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2021/06/27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82FDC-ACB8-9F43-9740-F6DD5B6B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45EFE-45E6-ED42-A0AF-F7D8E9EC4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37503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A7E21B-5F0E-C143-818E-2739CE0BC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7AA510-BB86-D242-9AAD-3F4FA9B63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9A1BA-CB6E-8D4B-84B4-4363CBE3F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2021/06/27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C906B-ECD0-8341-80C2-5A8BA7EA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F33B6-A1FD-4E44-B686-8CF30B041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073023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98D3-0242-9A4A-AA29-673A518AB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D974-6EB4-EC4B-997B-47DE8A3A4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9DCA8-88A0-8F46-B13C-097E048C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2021/06/27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0A186-9C03-B14C-9A21-529B1AFA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A12DB-C34A-7946-AD1A-08BA6DF0B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1677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51436-6E9B-944A-BA97-72F9A388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0C59D-5EAD-0F41-9C2A-4500C4296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12E58-4A6C-1E40-B064-F11F83F5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2021/06/27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42E33-2DB0-1E4D-8454-F2E58BEB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D411D-1595-AA44-99C4-BCACBF5B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4923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3F889-9556-694E-87F2-935AD785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DED68-AC6D-744A-AE60-C65A89A3F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6ED19-3ADA-6641-8B24-7EA733CD9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F34BD-13DA-C94B-B459-F45D4C60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2021/06/27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E549C-E2FD-0541-BF64-B223DEA7C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8D0EE-4EF2-774B-A425-846EAE160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90783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B401-7541-BE41-BB67-4E0727BCD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294E-A1D8-3449-A992-A6DD8F801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7A4C2-4F68-014B-8749-6CB4F24E8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ADF639-7555-5C4B-B127-332EE93E9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20F2F0-323E-754E-9971-5E7FB8EB9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B7B3FA-0689-1A4A-816D-9AF75E67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2021/06/27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07E82A-529E-7B4C-8612-28068AD4D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F4BB32-C910-CC49-8FC0-E64E5AE62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9079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62F74-72B5-A045-B800-810C61A5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7F799-AF87-AE41-8244-6DED244FD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2021/06/27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94DB3-A527-7B48-9A88-D3C4B963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39DFB-676E-0342-9C40-F902D0E0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39474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507C3E-20A3-CA4B-ACC9-BDAD436C9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2021/06/27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7E3DD-D795-DD45-9663-B269A6170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33C6E-25E1-BA45-BD58-B4F2D29B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36582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7ABA7-4298-7D42-9F45-CACF6C01C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B1ACC-51DF-0542-BB23-EB2F96C57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80876-1CBF-AD4C-802D-8A3B734D2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E6BCD-4DC5-984A-973D-E5FA86FC7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2021/06/27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AE6D6-0F87-0D4C-B864-3A0503CB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907B3-DDCA-9043-9455-217CCB14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040190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C77CA-9024-6C4B-A093-CA17CDA5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B079D9-EC9E-1747-814F-94E7BFEB0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5D51D-CDBB-FE44-9EBD-A2945F14B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B509F-F41A-C449-A94F-BBE4B60F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0E88-6597-6448-A219-7F02D19920A8}" type="datetimeFigureOut">
              <a:rPr lang="en-JP" smtClean="0"/>
              <a:t>2021/06/27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DDD09-F38B-4341-8F12-94311213A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AE12D-7BC9-EE40-A36B-81821421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9064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F88FD-D70F-DA40-BEA2-1C1CECBDB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9B6C8-243D-494A-9A03-D16CAFE6D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0066F-F6D6-DA40-8E1F-C6A68045E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A0E88-6597-6448-A219-7F02D19920A8}" type="datetimeFigureOut">
              <a:rPr lang="en-JP" smtClean="0"/>
              <a:t>2021/06/27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A1E14-2D09-7A49-8EFF-0B0D860A9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37047-56C8-A348-85F4-0702F128C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7014A-D3EC-7640-AC9A-09EF605920D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08441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 rot="20576817">
            <a:off x="127689" y="1366677"/>
            <a:ext cx="95375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b="1">
                <a:latin typeface="Gill Sans" panose="020B0502020104020203" pitchFamily="34" charset="-79"/>
                <a:cs typeface="Gill Sans" panose="020B0502020104020203" pitchFamily="34" charset="-79"/>
              </a:rPr>
              <a:t>The amazing future history of</a:t>
            </a:r>
          </a:p>
          <a:p>
            <a:endParaRPr lang="en-JP" sz="40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D60E6A-C01B-B440-BDD3-9E868D0A195E}"/>
              </a:ext>
            </a:extLst>
          </p:cNvPr>
          <p:cNvSpPr txBox="1"/>
          <p:nvPr/>
        </p:nvSpPr>
        <p:spPr>
          <a:xfrm rot="20576817">
            <a:off x="3032843" y="2248087"/>
            <a:ext cx="4196149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600" b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Ai Miyagi</a:t>
            </a:r>
          </a:p>
          <a:p>
            <a:endParaRPr lang="en-JP" sz="40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CB906-E799-B649-9BF9-8F3CDA8D83BE}"/>
              </a:ext>
            </a:extLst>
          </p:cNvPr>
          <p:cNvSpPr txBox="1"/>
          <p:nvPr/>
        </p:nvSpPr>
        <p:spPr>
          <a:xfrm rot="20576817">
            <a:off x="2872059" y="3230646"/>
            <a:ext cx="51507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Businesswoman</a:t>
            </a:r>
          </a:p>
          <a:p>
            <a:endParaRPr lang="en-JP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D224D-AF24-FF4B-84F9-FAA337DA0E47}"/>
              </a:ext>
            </a:extLst>
          </p:cNvPr>
          <p:cNvSpPr txBox="1"/>
          <p:nvPr/>
        </p:nvSpPr>
        <p:spPr>
          <a:xfrm rot="20576817">
            <a:off x="1670971" y="3187943"/>
            <a:ext cx="77051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Business</a:t>
            </a:r>
            <a:r>
              <a:rPr lang="en-JP" sz="48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Wonder</a:t>
            </a:r>
            <a:r>
              <a:rPr lang="en-JP" sz="48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woman</a:t>
            </a:r>
          </a:p>
          <a:p>
            <a:endParaRPr lang="en-JP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AA5FDE-2911-6F44-916F-EEDECBC523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3335" y="919057"/>
            <a:ext cx="2660831" cy="5451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A66488-8247-BE48-A7C6-F263CE9DBD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579" y="535720"/>
            <a:ext cx="2331824" cy="2269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2B27F7-0CBD-7542-919A-4E91AB5C8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51489">
            <a:off x="3740671" y="4080094"/>
            <a:ext cx="4606975" cy="162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9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369E0-20D8-B343-8436-5C0F14CAE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84EEB-A5A4-9448-B8E3-8665B58C4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JP" sz="4000" dirty="0">
                <a:solidFill>
                  <a:srgbClr val="C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Add a few slides if you want. </a:t>
            </a:r>
          </a:p>
          <a:p>
            <a:r>
              <a:rPr lang="en-JP" sz="4000" dirty="0">
                <a:solidFill>
                  <a:srgbClr val="C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They are under “Insert”</a:t>
            </a:r>
          </a:p>
        </p:txBody>
      </p:sp>
    </p:spTree>
    <p:extLst>
      <p:ext uri="{BB962C8B-B14F-4D97-AF65-F5344CB8AC3E}">
        <p14:creationId xmlns:p14="http://schemas.microsoft.com/office/powerpoint/2010/main" val="3997183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1324708" y="1172308"/>
            <a:ext cx="3722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7200" b="1" dirty="0">
                <a:solidFill>
                  <a:srgbClr val="C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479A5-8475-C043-9DEA-3BD9A74D33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762" y="2072600"/>
            <a:ext cx="2072700" cy="4336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C14BF-3495-4346-A5CA-5B999A9EAF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639" y="1772472"/>
            <a:ext cx="1230945" cy="119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1324708" y="1172308"/>
            <a:ext cx="1012168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Other presentation ideas:</a:t>
            </a:r>
          </a:p>
          <a:p>
            <a:endParaRPr lang="en-JP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	</a:t>
            </a:r>
            <a:r>
              <a:rPr lang="en-US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uccessful female entrepeneurs </a:t>
            </a:r>
          </a:p>
          <a:p>
            <a:r>
              <a:rPr lang="en-US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	S</a:t>
            </a:r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uccessful Asian entrepeneurs </a:t>
            </a:r>
          </a:p>
          <a:p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	Mistakes t</a:t>
            </a:r>
            <a:r>
              <a:rPr lang="en-US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ha</a:t>
            </a:r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 made good products</a:t>
            </a:r>
          </a:p>
          <a:p>
            <a:endParaRPr lang="en-JP" sz="4000" b="1" dirty="0">
              <a:solidFill>
                <a:srgbClr val="0070C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	Your idea</a:t>
            </a:r>
          </a:p>
          <a:p>
            <a:pPr marL="571500" indent="-571500">
              <a:buFontTx/>
              <a:buChar char="-"/>
            </a:pPr>
            <a:endParaRPr lang="en-JP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754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1324708" y="1172308"/>
            <a:ext cx="26773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Ai joined </a:t>
            </a:r>
          </a:p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in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C3503-CCE3-1C48-B7FE-9A7C3B2B6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546" y="1466362"/>
            <a:ext cx="7618988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7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890954" y="937846"/>
            <a:ext cx="72358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She took many interesting </a:t>
            </a:r>
          </a:p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C</a:t>
            </a:r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lasses including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158D2-E434-FF40-B61A-4E29517761AC}"/>
              </a:ext>
            </a:extLst>
          </p:cNvPr>
          <p:cNvSpPr txBox="1"/>
          <p:nvPr/>
        </p:nvSpPr>
        <p:spPr>
          <a:xfrm>
            <a:off x="855784" y="2093838"/>
            <a:ext cx="68553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Presention Skills</a:t>
            </a:r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1BE8B-AE0E-364B-804B-2C0670F87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473" y="221487"/>
            <a:ext cx="4004896" cy="6719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6AAFA3-5D5C-E84F-B500-FD6240D1F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748" y="1324708"/>
            <a:ext cx="1175483" cy="11442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6DB2D-6439-8A4C-B990-5006CDDF625D}"/>
              </a:ext>
            </a:extLst>
          </p:cNvPr>
          <p:cNvSpPr txBox="1"/>
          <p:nvPr/>
        </p:nvSpPr>
        <p:spPr>
          <a:xfrm>
            <a:off x="2628679" y="4681118"/>
            <a:ext cx="49128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</a:t>
            </a:r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resenting</a:t>
            </a:r>
          </a:p>
          <a:p>
            <a:pPr algn="r"/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explaing her ideas</a:t>
            </a:r>
          </a:p>
          <a:p>
            <a:pPr algn="r"/>
            <a:r>
              <a:rPr lang="en-JP" sz="40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growing her plans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CD49C8-A4DC-9047-B038-C85CB6D8EAF7}"/>
              </a:ext>
            </a:extLst>
          </p:cNvPr>
          <p:cNvSpPr txBox="1"/>
          <p:nvPr/>
        </p:nvSpPr>
        <p:spPr>
          <a:xfrm>
            <a:off x="631940" y="3911677"/>
            <a:ext cx="7079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400" b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She gained confidence…</a:t>
            </a:r>
          </a:p>
        </p:txBody>
      </p:sp>
    </p:spTree>
    <p:extLst>
      <p:ext uri="{BB962C8B-B14F-4D97-AF65-F5344CB8AC3E}">
        <p14:creationId xmlns:p14="http://schemas.microsoft.com/office/powerpoint/2010/main" val="20347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-937846" y="1277815"/>
            <a:ext cx="569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7CEE64-3A82-0841-A6F8-17E1E4068A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49491"/>
            <a:ext cx="12192000" cy="8307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40D77C-1BA2-0441-8ACB-C673AB42A32F}"/>
              </a:ext>
            </a:extLst>
          </p:cNvPr>
          <p:cNvSpPr txBox="1"/>
          <p:nvPr/>
        </p:nvSpPr>
        <p:spPr>
          <a:xfrm>
            <a:off x="5682352" y="124453"/>
            <a:ext cx="46482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She learned to… </a:t>
            </a:r>
          </a:p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71740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-937846" y="1277815"/>
            <a:ext cx="569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7CEE64-3A82-0841-A6F8-17E1E4068A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49491"/>
            <a:ext cx="12192000" cy="8307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40D77C-1BA2-0441-8ACB-C673AB42A32F}"/>
              </a:ext>
            </a:extLst>
          </p:cNvPr>
          <p:cNvSpPr txBox="1"/>
          <p:nvPr/>
        </p:nvSpPr>
        <p:spPr>
          <a:xfrm>
            <a:off x="5682352" y="124453"/>
            <a:ext cx="41352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She learned to </a:t>
            </a:r>
          </a:p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1AF84-8502-7B4C-9159-73B4EF9DDF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7815" y="-991768"/>
            <a:ext cx="11983388" cy="84828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518B35-A77D-8449-BCF3-D8D0365AC428}"/>
              </a:ext>
            </a:extLst>
          </p:cNvPr>
          <p:cNvSpPr/>
          <p:nvPr/>
        </p:nvSpPr>
        <p:spPr>
          <a:xfrm>
            <a:off x="7057291" y="-269631"/>
            <a:ext cx="4232031" cy="2255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14B13-DCA0-104F-8EF2-5043C9B8BA17}"/>
              </a:ext>
            </a:extLst>
          </p:cNvPr>
          <p:cNvSpPr txBox="1"/>
          <p:nvPr/>
        </p:nvSpPr>
        <p:spPr>
          <a:xfrm>
            <a:off x="7112453" y="96861"/>
            <a:ext cx="390363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JP" sz="4000" b="1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sz="40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break through</a:t>
            </a:r>
          </a:p>
          <a:p>
            <a:r>
              <a:rPr lang="en-US" sz="40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</a:t>
            </a:r>
            <a:r>
              <a:rPr lang="en-JP" sz="40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roblems!</a:t>
            </a:r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 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F141B-4C85-D148-931A-135879555218}"/>
              </a:ext>
            </a:extLst>
          </p:cNvPr>
          <p:cNvSpPr/>
          <p:nvPr/>
        </p:nvSpPr>
        <p:spPr>
          <a:xfrm>
            <a:off x="7106688" y="7828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She learned to</a:t>
            </a:r>
          </a:p>
        </p:txBody>
      </p:sp>
    </p:spTree>
    <p:extLst>
      <p:ext uri="{BB962C8B-B14F-4D97-AF65-F5344CB8AC3E}">
        <p14:creationId xmlns:p14="http://schemas.microsoft.com/office/powerpoint/2010/main" val="356405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E48DF8-726E-3F49-9CA6-287B2E649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571" y="234461"/>
            <a:ext cx="93704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3AC17-4030-2841-A344-4D5F6D85A961}"/>
              </a:ext>
            </a:extLst>
          </p:cNvPr>
          <p:cNvSpPr txBox="1"/>
          <p:nvPr/>
        </p:nvSpPr>
        <p:spPr>
          <a:xfrm>
            <a:off x="415352" y="1441939"/>
            <a:ext cx="40338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Before long</a:t>
            </a:r>
          </a:p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</a:t>
            </a:r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he graduated.</a:t>
            </a:r>
          </a:p>
        </p:txBody>
      </p:sp>
    </p:spTree>
    <p:extLst>
      <p:ext uri="{BB962C8B-B14F-4D97-AF65-F5344CB8AC3E}">
        <p14:creationId xmlns:p14="http://schemas.microsoft.com/office/powerpoint/2010/main" val="1467592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1324708" y="1172308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Her next challenge?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C55D43-AAEF-6F4D-B116-3E67D636D7EE}"/>
              </a:ext>
            </a:extLst>
          </p:cNvPr>
          <p:cNvSpPr txBox="1"/>
          <p:nvPr/>
        </p:nvSpPr>
        <p:spPr>
          <a:xfrm>
            <a:off x="5955323" y="4021015"/>
            <a:ext cx="3009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</a:t>
            </a:r>
            <a:r>
              <a:rPr lang="en-JP" sz="3200" b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rt: first job?</a:t>
            </a:r>
            <a:r>
              <a:rPr lang="en-JP" b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495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738554" y="5334000"/>
            <a:ext cx="6150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>
                <a:latin typeface="Gill Sans" panose="020B0502020104020203" pitchFamily="34" charset="-79"/>
                <a:cs typeface="Gill Sans" panose="020B0502020104020203" pitchFamily="34" charset="-79"/>
              </a:rPr>
              <a:t>She learned to…   </a:t>
            </a:r>
            <a:r>
              <a:rPr lang="en-JP" sz="2800" b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what?</a:t>
            </a:r>
            <a:endParaRPr lang="en-JP" sz="4000" b="1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B24058-D366-194D-B9C6-6763D41CCA0C}"/>
              </a:ext>
            </a:extLst>
          </p:cNvPr>
          <p:cNvSpPr txBox="1"/>
          <p:nvPr/>
        </p:nvSpPr>
        <p:spPr>
          <a:xfrm>
            <a:off x="4654062" y="5901209"/>
            <a:ext cx="7371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i="1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And she got pretty good at it.</a:t>
            </a:r>
          </a:p>
        </p:txBody>
      </p:sp>
    </p:spTree>
    <p:extLst>
      <p:ext uri="{BB962C8B-B14F-4D97-AF65-F5344CB8AC3E}">
        <p14:creationId xmlns:p14="http://schemas.microsoft.com/office/powerpoint/2010/main" val="3834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F339C3-FA4D-E04B-B89C-C715C83B6084}"/>
              </a:ext>
            </a:extLst>
          </p:cNvPr>
          <p:cNvSpPr txBox="1"/>
          <p:nvPr/>
        </p:nvSpPr>
        <p:spPr>
          <a:xfrm>
            <a:off x="1324708" y="1172308"/>
            <a:ext cx="6184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She continued to grow.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C55D43-AAEF-6F4D-B116-3E67D636D7EE}"/>
              </a:ext>
            </a:extLst>
          </p:cNvPr>
          <p:cNvSpPr txBox="1"/>
          <p:nvPr/>
        </p:nvSpPr>
        <p:spPr>
          <a:xfrm>
            <a:off x="5955323" y="4021015"/>
            <a:ext cx="45911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 few slides with </a:t>
            </a:r>
          </a:p>
          <a:p>
            <a:r>
              <a:rPr lang="en-US" sz="32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yours step and skills.</a:t>
            </a:r>
            <a:r>
              <a:rPr lang="en-JP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5646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138</Words>
  <Application>Microsoft Macintosh PowerPoint</Application>
  <PresentationFormat>Widescreen</PresentationFormat>
  <Paragraphs>43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Gill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marc</dc:creator>
  <cp:lastModifiedBy>h marc</cp:lastModifiedBy>
  <cp:revision>16</cp:revision>
  <dcterms:created xsi:type="dcterms:W3CDTF">2021-06-24T01:59:05Z</dcterms:created>
  <dcterms:modified xsi:type="dcterms:W3CDTF">2021-06-27T02:35:23Z</dcterms:modified>
</cp:coreProperties>
</file>